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22" Type="http://schemas.openxmlformats.org/officeDocument/2006/relationships/slide" Target="slides/slide17.xml"/><Relationship Id="rId44" Type="http://schemas.openxmlformats.org/officeDocument/2006/relationships/slide" Target="slides/slide39.xml"/><Relationship Id="rId21" Type="http://schemas.openxmlformats.org/officeDocument/2006/relationships/slide" Target="slides/slide16.xml"/><Relationship Id="rId43" Type="http://schemas.openxmlformats.org/officeDocument/2006/relationships/slide" Target="slides/slide38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793af11a47_0_2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793af11a47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793af11a47_0_5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793af11a47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793af11a47_0_32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793af11a47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793af11a47_0_66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793af11a47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793af11a47_0_37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793af11a47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793af11a47_0_10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793af11a47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793af11a47_0_281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793af11a47_0_2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793af11a47_0_294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793af11a47_0_2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793af11a47_0_11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793af11a47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793af11a47_0_302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793af11a47_0_3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793af11a47_0_308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793af11a47_0_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793af11a47_0_17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793af11a47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793af11a47_0_116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793af11a47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793af11a47_0_121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793af11a47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793af11a47_0_89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793af11a47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793af11a47_0_7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793af11a47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793af11a47_0_129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793af11a47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793af11a47_0_25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793af11a47_0_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7944b4e82d_1_2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7944b4e82d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793af11a47_0_268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793af11a47_0_2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793af11a47_0_27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793af11a47_0_2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793af11a47_0_322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793af11a47_0_3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793af11a47_0_42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793af11a47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793af11a47_0_317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793af11a47_0_3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793af11a47_0_333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793af11a47_0_3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793af11a47_0_15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793af11a47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793af11a47_0_14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793af11a47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793af11a47_0_206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793af11a47_0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793af11a47_0_12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793af11a47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793af11a47_0_172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793af11a47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793af11a47_0_178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793af11a47_0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793af11a47_0_137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793af11a47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793af11a47_0_6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793af11a47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793af11a47_0_198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793af11a47_0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7944eb7ba9_0_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7944eb7ba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7944eb7ba9_0_13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7944eb7ba9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7944b4e82d_1_46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7944b4e82d_1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793af11a47_0_248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793af11a47_0_2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793af11a47_0_1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793af11a47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992767"/>
            <a:ext cx="8520600" cy="273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3778833"/>
            <a:ext cx="8520600" cy="10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474833"/>
            <a:ext cx="8520600" cy="261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4202967"/>
            <a:ext cx="8520600" cy="173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867800"/>
            <a:ext cx="8520600" cy="112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536633"/>
            <a:ext cx="39999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536633"/>
            <a:ext cx="39999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740800"/>
            <a:ext cx="2808000" cy="100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852800"/>
            <a:ext cx="2808000" cy="423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600200"/>
            <a:ext cx="6367800" cy="545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67"/>
            <a:ext cx="457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644233"/>
            <a:ext cx="4045200" cy="197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3737433"/>
            <a:ext cx="4045200" cy="16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965433"/>
            <a:ext cx="3837000" cy="49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5640767"/>
            <a:ext cx="5998800" cy="80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3.png"/><Relationship Id="rId4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2.png"/><Relationship Id="rId4" Type="http://schemas.openxmlformats.org/officeDocument/2006/relationships/image" Target="../media/image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png"/><Relationship Id="rId4" Type="http://schemas.openxmlformats.org/officeDocument/2006/relationships/image" Target="../media/image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8.png"/><Relationship Id="rId4" Type="http://schemas.openxmlformats.org/officeDocument/2006/relationships/image" Target="../media/image6.png"/><Relationship Id="rId5" Type="http://schemas.openxmlformats.org/officeDocument/2006/relationships/image" Target="../media/image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7.png"/><Relationship Id="rId4" Type="http://schemas.openxmlformats.org/officeDocument/2006/relationships/image" Target="../media/image1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1.png"/><Relationship Id="rId4" Type="http://schemas.openxmlformats.org/officeDocument/2006/relationships/image" Target="../media/image1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4.png"/><Relationship Id="rId4" Type="http://schemas.openxmlformats.org/officeDocument/2006/relationships/image" Target="../media/image3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4.png"/><Relationship Id="rId4" Type="http://schemas.openxmlformats.org/officeDocument/2006/relationships/image" Target="../media/image13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6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9.png"/><Relationship Id="rId4" Type="http://schemas.openxmlformats.org/officeDocument/2006/relationships/image" Target="../media/image23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4.png"/><Relationship Id="rId4" Type="http://schemas.openxmlformats.org/officeDocument/2006/relationships/image" Target="../media/image1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9.png"/><Relationship Id="rId4" Type="http://schemas.openxmlformats.org/officeDocument/2006/relationships/image" Target="../media/image2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9.png"/><Relationship Id="rId4" Type="http://schemas.openxmlformats.org/officeDocument/2006/relationships/image" Target="../media/image52.png"/><Relationship Id="rId5" Type="http://schemas.openxmlformats.org/officeDocument/2006/relationships/image" Target="../media/image33.png"/><Relationship Id="rId6" Type="http://schemas.openxmlformats.org/officeDocument/2006/relationships/image" Target="../media/image6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9.png"/><Relationship Id="rId4" Type="http://schemas.openxmlformats.org/officeDocument/2006/relationships/image" Target="../media/image2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7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9.png"/><Relationship Id="rId4" Type="http://schemas.openxmlformats.org/officeDocument/2006/relationships/image" Target="../media/image28.jpg"/><Relationship Id="rId5" Type="http://schemas.openxmlformats.org/officeDocument/2006/relationships/image" Target="../media/image3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9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7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9.png"/><Relationship Id="rId4" Type="http://schemas.openxmlformats.org/officeDocument/2006/relationships/image" Target="../media/image47.png"/><Relationship Id="rId5" Type="http://schemas.openxmlformats.org/officeDocument/2006/relationships/image" Target="../media/image45.png"/><Relationship Id="rId6" Type="http://schemas.openxmlformats.org/officeDocument/2006/relationships/image" Target="../media/image38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1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9.png"/><Relationship Id="rId4" Type="http://schemas.openxmlformats.org/officeDocument/2006/relationships/image" Target="../media/image57.png"/><Relationship Id="rId5" Type="http://schemas.openxmlformats.org/officeDocument/2006/relationships/image" Target="../media/image43.png"/><Relationship Id="rId6" Type="http://schemas.openxmlformats.org/officeDocument/2006/relationships/image" Target="../media/image36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5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56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59.png"/><Relationship Id="rId4" Type="http://schemas.openxmlformats.org/officeDocument/2006/relationships/image" Target="../media/image40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4.png"/><Relationship Id="rId4" Type="http://schemas.openxmlformats.org/officeDocument/2006/relationships/image" Target="../media/image42.png"/><Relationship Id="rId5" Type="http://schemas.openxmlformats.org/officeDocument/2006/relationships/image" Target="../media/image44.png"/><Relationship Id="rId6" Type="http://schemas.openxmlformats.org/officeDocument/2006/relationships/image" Target="../media/image62.png"/><Relationship Id="rId7" Type="http://schemas.openxmlformats.org/officeDocument/2006/relationships/image" Target="../media/image5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7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59.png"/><Relationship Id="rId4" Type="http://schemas.openxmlformats.org/officeDocument/2006/relationships/hyperlink" Target="https://codepen.io/pen/" TargetMode="External"/><Relationship Id="rId5" Type="http://schemas.openxmlformats.org/officeDocument/2006/relationships/image" Target="../media/image41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3.jpg"/><Relationship Id="rId4" Type="http://schemas.openxmlformats.org/officeDocument/2006/relationships/image" Target="../media/image1.jpg"/><Relationship Id="rId5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jpg"/><Relationship Id="rId4" Type="http://schemas.openxmlformats.org/officeDocument/2006/relationships/image" Target="../media/image46.jpg"/><Relationship Id="rId5" Type="http://schemas.openxmlformats.org/officeDocument/2006/relationships/image" Target="../media/image50.jpg"/><Relationship Id="rId6" Type="http://schemas.openxmlformats.org/officeDocument/2006/relationships/image" Target="../media/image7.jpg"/><Relationship Id="rId7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4.png"/><Relationship Id="rId4" Type="http://schemas.openxmlformats.org/officeDocument/2006/relationships/image" Target="../media/image48.png"/><Relationship Id="rId5" Type="http://schemas.openxmlformats.org/officeDocument/2006/relationships/image" Target="../media/image11.jpg"/><Relationship Id="rId6" Type="http://schemas.openxmlformats.org/officeDocument/2006/relationships/image" Target="../media/image3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68596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"/>
            <a:ext cx="9143999" cy="6859648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2"/>
          <p:cNvSpPr txBox="1"/>
          <p:nvPr/>
        </p:nvSpPr>
        <p:spPr>
          <a:xfrm>
            <a:off x="992850" y="2250407"/>
            <a:ext cx="7158300" cy="23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8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¿Cómo funciona el internet y nuestras aplicaciones?</a:t>
            </a:r>
            <a:endParaRPr b="1" sz="48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6" y="0"/>
            <a:ext cx="9141767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3"/>
          <p:cNvSpPr txBox="1"/>
          <p:nvPr/>
        </p:nvSpPr>
        <p:spPr>
          <a:xfrm>
            <a:off x="1003050" y="2847750"/>
            <a:ext cx="7137900" cy="11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600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Web != Internet</a:t>
            </a:r>
            <a:endParaRPr b="1" sz="6000">
              <a:solidFill>
                <a:srgbClr val="43434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6" y="0"/>
            <a:ext cx="9141767" cy="685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2813" y="1524450"/>
            <a:ext cx="3801676" cy="3809099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4"/>
          <p:cNvSpPr txBox="1"/>
          <p:nvPr/>
        </p:nvSpPr>
        <p:spPr>
          <a:xfrm>
            <a:off x="5524175" y="1768350"/>
            <a:ext cx="3854100" cy="332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57200" lvl="0" marL="457200" rtl="0" algn="l">
              <a:lnSpc>
                <a:spcPct val="4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Consolas"/>
              <a:buChar char="●"/>
            </a:pPr>
            <a:r>
              <a:rPr lang="es" sz="360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Servidor</a:t>
            </a:r>
            <a:endParaRPr sz="3600">
              <a:solidFill>
                <a:srgbClr val="43434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457200" lvl="0" marL="457200" rtl="0" algn="l">
              <a:lnSpc>
                <a:spcPct val="4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Consolas"/>
              <a:buChar char="●"/>
            </a:pPr>
            <a:r>
              <a:rPr lang="es" sz="360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Cliente(s)</a:t>
            </a:r>
            <a:endParaRPr sz="3600">
              <a:solidFill>
                <a:srgbClr val="43434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68596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0250" y="2420513"/>
            <a:ext cx="4762500" cy="2857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5"/>
          <p:cNvSpPr txBox="1"/>
          <p:nvPr/>
        </p:nvSpPr>
        <p:spPr>
          <a:xfrm>
            <a:off x="5082750" y="147350"/>
            <a:ext cx="1870500" cy="91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6000">
                <a:latin typeface="Consolas"/>
                <a:ea typeface="Consolas"/>
                <a:cs typeface="Consolas"/>
                <a:sym typeface="Consolas"/>
              </a:rPr>
              <a:t>HTTP</a:t>
            </a:r>
            <a:endParaRPr sz="6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9" name="Google Shape;139;p25"/>
          <p:cNvSpPr txBox="1"/>
          <p:nvPr/>
        </p:nvSpPr>
        <p:spPr>
          <a:xfrm>
            <a:off x="2190750" y="1235550"/>
            <a:ext cx="4762500" cy="70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22222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HyperText Transfer Protocol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"/>
            <a:ext cx="9143999" cy="6859648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6"/>
          <p:cNvSpPr txBox="1"/>
          <p:nvPr/>
        </p:nvSpPr>
        <p:spPr>
          <a:xfrm>
            <a:off x="806550" y="2933250"/>
            <a:ext cx="7530900" cy="9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5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Back-end y front-end</a:t>
            </a:r>
            <a:endParaRPr b="1" sz="5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1774" cy="685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8598" y="2075225"/>
            <a:ext cx="7886802" cy="39721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52" name="Google Shape;152;p27"/>
          <p:cNvSpPr txBox="1"/>
          <p:nvPr/>
        </p:nvSpPr>
        <p:spPr>
          <a:xfrm>
            <a:off x="5045900" y="988975"/>
            <a:ext cx="3469500" cy="8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latin typeface="Consolas"/>
                <a:ea typeface="Consolas"/>
                <a:cs typeface="Consolas"/>
                <a:sym typeface="Consolas"/>
              </a:rPr>
              <a:t>Front-end</a:t>
            </a:r>
            <a:endParaRPr sz="36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1774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8"/>
          <p:cNvSpPr txBox="1"/>
          <p:nvPr/>
        </p:nvSpPr>
        <p:spPr>
          <a:xfrm>
            <a:off x="4493675" y="226975"/>
            <a:ext cx="3469500" cy="8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latin typeface="Consolas"/>
                <a:ea typeface="Consolas"/>
                <a:cs typeface="Consolas"/>
                <a:sym typeface="Consolas"/>
              </a:rPr>
              <a:t>Back</a:t>
            </a:r>
            <a:r>
              <a:rPr lang="es" sz="3600">
                <a:latin typeface="Consolas"/>
                <a:ea typeface="Consolas"/>
                <a:cs typeface="Consolas"/>
                <a:sym typeface="Consolas"/>
              </a:rPr>
              <a:t>-end</a:t>
            </a:r>
            <a:endParaRPr sz="360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59" name="Google Shape;159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0563" y="1296888"/>
            <a:ext cx="7762875" cy="444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80818" y="3542493"/>
            <a:ext cx="6782376" cy="2895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"/>
            <a:ext cx="9143999" cy="68596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1587" y="25"/>
            <a:ext cx="8740834" cy="685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825" y="0"/>
            <a:ext cx="8260352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68597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4513" y="1797950"/>
            <a:ext cx="7114975" cy="4104800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1"/>
          <p:cNvSpPr txBox="1"/>
          <p:nvPr/>
        </p:nvSpPr>
        <p:spPr>
          <a:xfrm>
            <a:off x="3959475" y="828200"/>
            <a:ext cx="4170000" cy="72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00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Tabla de usuarios</a:t>
            </a:r>
            <a:endParaRPr b="1" sz="3000">
              <a:solidFill>
                <a:srgbClr val="43434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6859668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4"/>
          <p:cNvSpPr txBox="1"/>
          <p:nvPr/>
        </p:nvSpPr>
        <p:spPr>
          <a:xfrm>
            <a:off x="1221450" y="2540996"/>
            <a:ext cx="6701100" cy="17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5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¿Por qué aprender sobre tecnología?</a:t>
            </a:r>
            <a:endParaRPr b="1" sz="5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6" y="0"/>
            <a:ext cx="9141767" cy="685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5" y="0"/>
            <a:ext cx="9141750" cy="68563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3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33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91" name="Google Shape;19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6" y="0"/>
            <a:ext cx="9141767" cy="685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8" y="0"/>
            <a:ext cx="9144000" cy="68903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6859668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34"/>
          <p:cNvSpPr txBox="1"/>
          <p:nvPr/>
        </p:nvSpPr>
        <p:spPr>
          <a:xfrm>
            <a:off x="1811850" y="2619388"/>
            <a:ext cx="5520300" cy="16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8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Desarrollando en la web</a:t>
            </a:r>
            <a:endParaRPr b="1" sz="48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6" y="0"/>
            <a:ext cx="9141767" cy="685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03473" y="1420864"/>
            <a:ext cx="6137075" cy="34041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6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36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11" name="Google Shape;21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6" y="0"/>
            <a:ext cx="9141767" cy="685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50100" y="986550"/>
            <a:ext cx="4043800" cy="488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Google Shape;21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1" y="0"/>
            <a:ext cx="9141767" cy="685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35125" y="2136175"/>
            <a:ext cx="6825925" cy="3893300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37"/>
          <p:cNvSpPr txBox="1"/>
          <p:nvPr/>
        </p:nvSpPr>
        <p:spPr>
          <a:xfrm>
            <a:off x="3131938" y="726975"/>
            <a:ext cx="5332500" cy="9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60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Frameworks back-end</a:t>
            </a:r>
            <a:endParaRPr b="1" sz="3600">
              <a:solidFill>
                <a:srgbClr val="43434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Google Shape;22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1" y="0"/>
            <a:ext cx="9141767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38"/>
          <p:cNvSpPr txBox="1"/>
          <p:nvPr/>
        </p:nvSpPr>
        <p:spPr>
          <a:xfrm>
            <a:off x="3131938" y="726975"/>
            <a:ext cx="5332500" cy="9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60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Frameworks front-end</a:t>
            </a:r>
            <a:endParaRPr b="1" sz="3600">
              <a:solidFill>
                <a:srgbClr val="43434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226" name="Google Shape;226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72750" y="2075063"/>
            <a:ext cx="2198126" cy="2198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70875" y="2584813"/>
            <a:ext cx="3376700" cy="168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83650" y="4273206"/>
            <a:ext cx="4022270" cy="1688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1" y="0"/>
            <a:ext cx="9141767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39"/>
          <p:cNvSpPr txBox="1"/>
          <p:nvPr/>
        </p:nvSpPr>
        <p:spPr>
          <a:xfrm>
            <a:off x="2594363" y="697925"/>
            <a:ext cx="5332500" cy="9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60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Bases de datos</a:t>
            </a:r>
            <a:endParaRPr b="1" sz="3600">
              <a:solidFill>
                <a:srgbClr val="43434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235" name="Google Shape;235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49425" y="1796929"/>
            <a:ext cx="5645200" cy="461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4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49625"/>
            <a:ext cx="9144001" cy="61587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1" y="0"/>
            <a:ext cx="9141767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41"/>
          <p:cNvSpPr txBox="1"/>
          <p:nvPr/>
        </p:nvSpPr>
        <p:spPr>
          <a:xfrm>
            <a:off x="2983500" y="633075"/>
            <a:ext cx="5332500" cy="12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60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Ap</a:t>
            </a:r>
            <a:r>
              <a:rPr b="1" lang="es" sz="360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licaciones</a:t>
            </a:r>
            <a:r>
              <a:rPr b="1" lang="es" sz="360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 móviles nativas</a:t>
            </a:r>
            <a:endParaRPr b="1" sz="3600">
              <a:solidFill>
                <a:srgbClr val="43434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247" name="Google Shape;247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97625" y="3179699"/>
            <a:ext cx="4548801" cy="3678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33488" y="1929382"/>
            <a:ext cx="6677025" cy="25227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"/>
            <a:ext cx="9143999" cy="6859668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5"/>
          <p:cNvSpPr txBox="1"/>
          <p:nvPr/>
        </p:nvSpPr>
        <p:spPr>
          <a:xfrm>
            <a:off x="793500" y="1469184"/>
            <a:ext cx="3721800" cy="392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Consolas"/>
              <a:buChar char="●"/>
            </a:pPr>
            <a:r>
              <a:rPr lang="es" sz="180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Resolver problemas</a:t>
            </a:r>
            <a:endParaRPr sz="1800">
              <a:solidFill>
                <a:srgbClr val="43434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Consolas"/>
              <a:buChar char="●"/>
            </a:pPr>
            <a:r>
              <a:rPr lang="es" sz="180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Mejorar tu presencia en internet</a:t>
            </a:r>
            <a:endParaRPr sz="1800">
              <a:solidFill>
                <a:srgbClr val="43434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Consolas"/>
              <a:buChar char="●"/>
            </a:pPr>
            <a:r>
              <a:rPr lang="es" sz="180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Mejorar tus ingresos</a:t>
            </a:r>
            <a:endParaRPr sz="1800">
              <a:solidFill>
                <a:srgbClr val="43434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Consolas"/>
              <a:buChar char="●"/>
            </a:pPr>
            <a:r>
              <a:rPr lang="es" sz="180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Mejorar habilidades cognitivas</a:t>
            </a:r>
            <a:endParaRPr sz="1800">
              <a:solidFill>
                <a:srgbClr val="43434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Consolas"/>
              <a:buChar char="●"/>
            </a:pPr>
            <a:r>
              <a:rPr lang="es" sz="180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Mejorar tu lógica</a:t>
            </a:r>
            <a:endParaRPr sz="1800">
              <a:solidFill>
                <a:srgbClr val="43434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3434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7" name="Google Shape;67;p15"/>
          <p:cNvSpPr txBox="1"/>
          <p:nvPr/>
        </p:nvSpPr>
        <p:spPr>
          <a:xfrm>
            <a:off x="4970000" y="1469169"/>
            <a:ext cx="3721800" cy="27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Consolas"/>
              <a:buChar char="●"/>
            </a:pPr>
            <a:r>
              <a:rPr lang="es" sz="180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Trabajos flexibles </a:t>
            </a:r>
            <a:endParaRPr sz="1800">
              <a:solidFill>
                <a:srgbClr val="43434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Consolas"/>
              <a:buChar char="●"/>
            </a:pPr>
            <a:r>
              <a:rPr lang="es" sz="180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Vender/ofrecer productos/servicios en internet</a:t>
            </a:r>
            <a:endParaRPr sz="1800">
              <a:solidFill>
                <a:srgbClr val="43434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Consolas"/>
              <a:buChar char="●"/>
            </a:pPr>
            <a:r>
              <a:rPr lang="es" sz="180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Emprender</a:t>
            </a:r>
            <a:endParaRPr sz="1800">
              <a:solidFill>
                <a:srgbClr val="43434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Google Shape;25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13884"/>
            <a:ext cx="9144000" cy="4644232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42"/>
          <p:cNvSpPr txBox="1"/>
          <p:nvPr/>
        </p:nvSpPr>
        <p:spPr>
          <a:xfrm>
            <a:off x="2699400" y="486375"/>
            <a:ext cx="37452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60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Apps híbridas</a:t>
            </a:r>
            <a:endParaRPr b="1" sz="3600">
              <a:solidFill>
                <a:srgbClr val="43434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Google Shape;25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275" y="0"/>
            <a:ext cx="9071449" cy="685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Google Shape;26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"/>
            <a:ext cx="9143999" cy="6859648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44"/>
          <p:cNvSpPr txBox="1"/>
          <p:nvPr/>
        </p:nvSpPr>
        <p:spPr>
          <a:xfrm>
            <a:off x="806550" y="2589700"/>
            <a:ext cx="7530900" cy="16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8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Herramientas para el desarrollo web</a:t>
            </a:r>
            <a:endParaRPr b="1" sz="48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6" y="0"/>
            <a:ext cx="9141767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45"/>
          <p:cNvSpPr txBox="1"/>
          <p:nvPr/>
        </p:nvSpPr>
        <p:spPr>
          <a:xfrm>
            <a:off x="668850" y="616775"/>
            <a:ext cx="78063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60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Chrome/Firefox developer tools</a:t>
            </a:r>
            <a:endParaRPr b="1" sz="3600">
              <a:solidFill>
                <a:srgbClr val="43434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272" name="Google Shape;272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5" y="2537212"/>
            <a:ext cx="3170800" cy="1783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150500" y="5695475"/>
            <a:ext cx="1280901" cy="1280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68198" y="1648173"/>
            <a:ext cx="6611449" cy="378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Google Shape;27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7875" y="152400"/>
            <a:ext cx="7728255" cy="6553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Google Shape;284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6" y="0"/>
            <a:ext cx="9141767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47"/>
          <p:cNvSpPr txBox="1"/>
          <p:nvPr/>
        </p:nvSpPr>
        <p:spPr>
          <a:xfrm>
            <a:off x="2271150" y="1007625"/>
            <a:ext cx="4601700" cy="6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60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Editores de texto</a:t>
            </a:r>
            <a:endParaRPr b="1" sz="3600">
              <a:solidFill>
                <a:srgbClr val="43434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286" name="Google Shape;286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21575" y="2429238"/>
            <a:ext cx="2700857" cy="65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26831" y="3523100"/>
            <a:ext cx="2920419" cy="61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46875" y="3523100"/>
            <a:ext cx="2700850" cy="6148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Google Shape;293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00150"/>
            <a:ext cx="9144000" cy="5657846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48"/>
          <p:cNvSpPr txBox="1"/>
          <p:nvPr/>
        </p:nvSpPr>
        <p:spPr>
          <a:xfrm>
            <a:off x="1281000" y="276050"/>
            <a:ext cx="6582000" cy="5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00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Proyecto en un editor de texto</a:t>
            </a:r>
            <a:endParaRPr b="1" sz="3000">
              <a:solidFill>
                <a:srgbClr val="43434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Google Shape;299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84163"/>
            <a:ext cx="9144001" cy="5228534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49"/>
          <p:cNvSpPr txBox="1"/>
          <p:nvPr/>
        </p:nvSpPr>
        <p:spPr>
          <a:xfrm>
            <a:off x="1012200" y="319650"/>
            <a:ext cx="7119600" cy="7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00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Editor de texto VS block de notas</a:t>
            </a:r>
            <a:endParaRPr b="1" sz="3000">
              <a:solidFill>
                <a:srgbClr val="43434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68596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47850" y="2109088"/>
            <a:ext cx="5448300" cy="1438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" name="Google Shape;311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6" y="0"/>
            <a:ext cx="9141767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51"/>
          <p:cNvSpPr txBox="1"/>
          <p:nvPr/>
        </p:nvSpPr>
        <p:spPr>
          <a:xfrm>
            <a:off x="2618500" y="793500"/>
            <a:ext cx="6246000" cy="11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00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Git y servicios como Github, Gitlab, Bitbucket, etc.</a:t>
            </a:r>
            <a:endParaRPr b="1" sz="3000">
              <a:solidFill>
                <a:srgbClr val="43434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313" name="Google Shape;313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62388" y="2463450"/>
            <a:ext cx="1419225" cy="140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62397" y="4511425"/>
            <a:ext cx="1419225" cy="142673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5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5450" y="5002598"/>
            <a:ext cx="3083249" cy="44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5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425937" y="4640989"/>
            <a:ext cx="2644339" cy="116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" y="0"/>
            <a:ext cx="9143999" cy="6859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6859668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52"/>
          <p:cNvSpPr txBox="1"/>
          <p:nvPr/>
        </p:nvSpPr>
        <p:spPr>
          <a:xfrm>
            <a:off x="1345650" y="97275"/>
            <a:ext cx="6452700" cy="13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20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Codepen:</a:t>
            </a:r>
            <a:endParaRPr b="1" sz="4200">
              <a:solidFill>
                <a:srgbClr val="43434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600" u="sng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  <a:hlinkClick r:id="rId4"/>
              </a:rPr>
              <a:t>https://codepen.io/pen/</a:t>
            </a:r>
            <a:endParaRPr b="1" sz="3600">
              <a:solidFill>
                <a:srgbClr val="43434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323" name="Google Shape;323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1929325"/>
            <a:ext cx="9144000" cy="492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999999"/>
        </a:solid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1950" y="0"/>
            <a:ext cx="7060100" cy="353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279895"/>
            <a:ext cx="9144000" cy="3962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5150" y="242347"/>
            <a:ext cx="2072626" cy="479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95100" y="2846325"/>
            <a:ext cx="5348899" cy="4011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5245675" cy="3934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40250" y="0"/>
            <a:ext cx="3903751" cy="3903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3934251"/>
            <a:ext cx="3903739" cy="2923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82900" y="6172897"/>
            <a:ext cx="2072626" cy="479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6859668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75388" y="1449974"/>
            <a:ext cx="5793225" cy="5408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0"/>
            <a:ext cx="2834650" cy="283465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9"/>
          <p:cNvSpPr txBox="1"/>
          <p:nvPr/>
        </p:nvSpPr>
        <p:spPr>
          <a:xfrm>
            <a:off x="2282700" y="378975"/>
            <a:ext cx="4578600" cy="107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7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@wITches</a:t>
            </a:r>
            <a:endParaRPr b="1" sz="7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7" name="Google Shape;97;p19"/>
          <p:cNvSpPr txBox="1"/>
          <p:nvPr/>
        </p:nvSpPr>
        <p:spPr>
          <a:xfrm rot="-2087961">
            <a:off x="6113354" y="3513827"/>
            <a:ext cx="1659003" cy="69231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4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@diognyy</a:t>
            </a:r>
            <a:endParaRPr b="1" sz="24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8" name="Google Shape;98;p19"/>
          <p:cNvSpPr txBox="1"/>
          <p:nvPr/>
        </p:nvSpPr>
        <p:spPr>
          <a:xfrm rot="-2088062">
            <a:off x="3591411" y="4217969"/>
            <a:ext cx="1961178" cy="69231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4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@</a:t>
            </a:r>
            <a:r>
              <a:rPr b="1" lang="es" sz="24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camilaoa</a:t>
            </a:r>
            <a:endParaRPr b="1" sz="24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9" name="Google Shape;99;p19"/>
          <p:cNvSpPr txBox="1"/>
          <p:nvPr/>
        </p:nvSpPr>
        <p:spPr>
          <a:xfrm rot="1318891">
            <a:off x="688734" y="4785900"/>
            <a:ext cx="2995132" cy="6923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4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@</a:t>
            </a:r>
            <a:r>
              <a:rPr b="1" lang="es" sz="24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preet_kamal_fem</a:t>
            </a:r>
            <a:endParaRPr b="1" sz="24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00" name="Google Shape;100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61625" y="4659125"/>
            <a:ext cx="2182375" cy="220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68596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6859668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1"/>
          <p:cNvSpPr txBox="1"/>
          <p:nvPr/>
        </p:nvSpPr>
        <p:spPr>
          <a:xfrm>
            <a:off x="532800" y="2074600"/>
            <a:ext cx="6552000" cy="34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Consolas"/>
              <a:buChar char="●"/>
            </a:pPr>
            <a:r>
              <a:rPr lang="es" sz="300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¿Cómo funciona el internet ?</a:t>
            </a:r>
            <a:endParaRPr sz="3000">
              <a:solidFill>
                <a:srgbClr val="43434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4191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Consolas"/>
              <a:buChar char="●"/>
            </a:pPr>
            <a:r>
              <a:rPr lang="es" sz="300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HTML</a:t>
            </a:r>
            <a:endParaRPr sz="3000">
              <a:solidFill>
                <a:srgbClr val="43434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4191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Consolas"/>
              <a:buChar char="●"/>
            </a:pPr>
            <a:r>
              <a:rPr lang="es" sz="300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CSS</a:t>
            </a:r>
            <a:endParaRPr sz="3000">
              <a:solidFill>
                <a:srgbClr val="43434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4191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Consolas"/>
              <a:buChar char="●"/>
            </a:pPr>
            <a:r>
              <a:rPr lang="es" sz="300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Frameworks CSS</a:t>
            </a:r>
            <a:endParaRPr sz="3000">
              <a:solidFill>
                <a:srgbClr val="43434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12" name="Google Shape;112;p21"/>
          <p:cNvSpPr txBox="1"/>
          <p:nvPr/>
        </p:nvSpPr>
        <p:spPr>
          <a:xfrm>
            <a:off x="532800" y="726475"/>
            <a:ext cx="2169600" cy="72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Agenda:</a:t>
            </a:r>
            <a:endParaRPr sz="4000">
              <a:solidFill>
                <a:srgbClr val="43434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